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429" autoAdjust="0"/>
  </p:normalViewPr>
  <p:slideViewPr>
    <p:cSldViewPr snapToGrid="0">
      <p:cViewPr>
        <p:scale>
          <a:sx n="94" d="100"/>
          <a:sy n="94" d="100"/>
        </p:scale>
        <p:origin x="462" y="4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85B4D-0724-4B29-A45A-811C220EB0E8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C7F6D-9E9F-4B79-A684-4F95934C53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77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0836-7E75-E98F-C9FB-A82347CB7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904CA-6013-BE6A-384E-E989042ED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DECF4-F78A-71D4-35A8-C39BB061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9AEDF-1B41-AD69-E4BF-9E742EFB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D8266-5446-6381-90BD-898FBCD0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16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6DF9-E752-27DA-18FF-5511AEC5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7F7C5-ACBE-D577-81AD-5527B977B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650B6-9661-AAC9-39FC-D78DE46C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AA647-597A-8041-F1F4-D33332F0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B0BF2-A24B-C732-EB2A-7E1CF78A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18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CCC1F-C482-8C80-1226-6FDDEED30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AA7C-AA32-FA85-95AD-ADA9120A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9601B-8688-CD69-2F91-A511016D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FC28-FE28-8DFB-6F40-14FD6114A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BDC8F-3E2E-2F63-6CA6-3F31471E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65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5A4E-2753-80CE-0F69-B68AF2AE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C4B1-096A-EED1-432A-2F4492D6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1069-CA0A-461B-6268-CC292FB3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EBAC-CE44-E12B-8AF2-9C0349D8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4094D-D8B0-91DF-B20B-5F46A26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62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244E-91E8-5D55-675E-B7A19879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F7DC9-E59C-3137-E10B-E95CB47D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1A0C6-C5A7-A7B9-AF0C-19DD711B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C142-1C9F-D697-0049-8E67B763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6813-3815-9C0B-8BE4-C4A742E1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18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CE23-3DE8-26B8-9691-FD05F685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4E53-0C65-A6CE-89C1-37FE4D532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ACF4-FC9A-F67D-1C95-6C4F13F88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6872D-9D44-B4E0-39DD-2BB9D849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9BA6-A564-819D-99BE-23BF075A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8887-5A7E-1418-6547-B5AAC956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63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9963-0C99-236B-20EC-310B8165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BD715-3DA6-9AE4-CA12-F8175E4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D37E0-A5EF-8F83-05E2-2DE086980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3650C-E56F-F83F-BA40-21E113427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D0AD8-2A89-316F-1A1F-2E8EC7168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1627C-FCE9-0751-6173-6047354D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BB5E9-D4F4-6BBA-4C93-0CFF6EE9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919-70AA-AFC7-8B35-695BCF0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699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6522-8CA9-EFD3-0F9D-7926ED75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2BC5B-962C-FCE4-D0AA-73313680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54DB5-E47E-EE5B-55FE-ED897D0F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0601E-A0D9-8196-99D8-A28DF7DA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82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DBFBE-13AB-B9CC-42D0-11AA639D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F351F-AD07-F758-7572-876D33E98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4636C-5C3D-E3E9-A903-044DD46E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86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8144-18C9-BF6D-68BA-0A75885D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A9AE-C5EF-1EAC-F735-5EA75167A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367D0-609A-D865-F298-CF43766C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3733A-2029-9A9E-75C6-FED512FF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4799C-2FA8-9FC6-C06A-7C6B7962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61D82-40AB-C183-B3E6-30F3F361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48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620C-987A-7B8B-EB9D-8FA29B10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91BD8-698C-B715-B8F5-38872BC2C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C8989-9952-51AD-0CC0-37B6AA2CA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C131-7EDA-72D0-94E8-0EB94D22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A7511-DC5D-03DF-7098-CDD2DC7A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78A1-80DB-02C5-CD4F-6AC6C980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56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CB7D4-02E5-8480-A58D-9F7F6C48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D340-18A4-65B4-3AD2-40F76F27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1209-2A1B-8058-6ECE-2B49CB9EB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D294-CCB4-4085-812D-503CE6C97153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0BA8-40B0-2638-BC8D-848523477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C52D0-78AE-8F2D-5A60-287F36638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E85D6-312A-4020-8A0C-E00C127AF9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23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644D1-E181-65BB-BC2B-F04B20590D60}"/>
              </a:ext>
            </a:extLst>
          </p:cNvPr>
          <p:cNvSpPr txBox="1"/>
          <p:nvPr/>
        </p:nvSpPr>
        <p:spPr>
          <a:xfrm>
            <a:off x="3048338" y="691301"/>
            <a:ext cx="6095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ГБОУ города Москвы «Школа № 444»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1ACA1-2965-ACCE-0CD7-88263D78BB8C}"/>
              </a:ext>
            </a:extLst>
          </p:cNvPr>
          <p:cNvGrpSpPr/>
          <p:nvPr/>
        </p:nvGrpSpPr>
        <p:grpSpPr>
          <a:xfrm>
            <a:off x="1708431" y="3493735"/>
            <a:ext cx="8775138" cy="2169825"/>
            <a:chOff x="1553671" y="3428999"/>
            <a:chExt cx="8775138" cy="21698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171DE9-B2F6-9673-DCC6-92834FA5CAF6}"/>
                </a:ext>
              </a:extLst>
            </p:cNvPr>
            <p:cNvSpPr txBox="1"/>
            <p:nvPr/>
          </p:nvSpPr>
          <p:spPr>
            <a:xfrm>
              <a:off x="1553671" y="3428999"/>
              <a:ext cx="3555775" cy="2169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2000" b="1" dirty="0"/>
                <a:t>Работу выполнили:</a:t>
              </a:r>
            </a:p>
            <a:p>
              <a:r>
                <a:rPr lang="ru-RU" sz="2000" dirty="0"/>
                <a:t>Карак Юлия Алексеевна,</a:t>
              </a:r>
            </a:p>
            <a:p>
              <a:pPr>
                <a:spcAft>
                  <a:spcPts val="1200"/>
                </a:spcAft>
              </a:pPr>
              <a:r>
                <a:rPr lang="ru-RU" sz="2000" dirty="0"/>
                <a:t>ученица 11 «И» класса</a:t>
              </a:r>
            </a:p>
            <a:p>
              <a:r>
                <a:rPr lang="ru-RU" sz="2000" dirty="0"/>
                <a:t>Рябова Екатерина Николаевна,</a:t>
              </a:r>
            </a:p>
            <a:p>
              <a:r>
                <a:rPr lang="ru-RU" sz="2000" dirty="0"/>
                <a:t>ученица 11 «В» класса</a:t>
              </a:r>
            </a:p>
            <a:p>
              <a:endParaRPr lang="ru-RU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CB92AB-2A39-5FF7-30A6-4EA2C56F932E}"/>
                </a:ext>
              </a:extLst>
            </p:cNvPr>
            <p:cNvSpPr txBox="1"/>
            <p:nvPr/>
          </p:nvSpPr>
          <p:spPr>
            <a:xfrm>
              <a:off x="5865378" y="3428999"/>
              <a:ext cx="4463431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2000" b="1" dirty="0"/>
                <a:t>Научный руководитель:</a:t>
              </a:r>
            </a:p>
            <a:p>
              <a:r>
                <a:rPr lang="ru-RU" sz="2000" dirty="0" err="1"/>
                <a:t>Вербов</a:t>
              </a:r>
              <a:r>
                <a:rPr lang="ru-RU" sz="2000" dirty="0"/>
                <a:t> Евгений Николаевич,</a:t>
              </a:r>
            </a:p>
            <a:p>
              <a:r>
                <a:rPr lang="ru-RU" sz="2000" dirty="0"/>
                <a:t>педагог дополнительного образования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387784-EEBD-2535-FA15-5B777CAC6F90}"/>
              </a:ext>
            </a:extLst>
          </p:cNvPr>
          <p:cNvSpPr txBox="1"/>
          <p:nvPr/>
        </p:nvSpPr>
        <p:spPr>
          <a:xfrm>
            <a:off x="1107260" y="6015844"/>
            <a:ext cx="9977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Москва,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5095F-9B58-15D7-4A2D-E1206B81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8462"/>
            <a:ext cx="9144000" cy="9951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>
                <a:latin typeface="+mn-lt"/>
              </a:rPr>
              <a:t>Создание программно-аппаратного комплекса</a:t>
            </a:r>
            <a:br>
              <a:rPr lang="ru-RU" sz="3200" dirty="0">
                <a:latin typeface="+mn-lt"/>
              </a:rPr>
            </a:br>
            <a:r>
              <a:rPr lang="ru-RU" sz="3200" dirty="0">
                <a:latin typeface="+mn-lt"/>
              </a:rPr>
              <a:t>для мониторинга наличия воды в кулерах</a:t>
            </a:r>
          </a:p>
        </p:txBody>
      </p:sp>
    </p:spTree>
    <p:extLst>
      <p:ext uri="{BB962C8B-B14F-4D97-AF65-F5344CB8AC3E}">
        <p14:creationId xmlns:p14="http://schemas.microsoft.com/office/powerpoint/2010/main" val="81651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8003-608A-AE69-17FD-F3500E0E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9A284C-7779-6E9C-EA3A-1DEAC854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657788"/>
          </a:xfrm>
        </p:spPr>
        <p:txBody>
          <a:bodyPr/>
          <a:lstStyle/>
          <a:p>
            <a:pPr algn="ctr" rtl="0" eaLnBrk="1" latinLnBrk="0" hangingPunct="1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Итоги работы над проектом</a:t>
            </a:r>
            <a:endParaRPr lang="ru-RU" dirty="0">
              <a:effectLst/>
            </a:endParaRPr>
          </a:p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13F89-6514-837C-2B35-63725C8A12C4}"/>
              </a:ext>
            </a:extLst>
          </p:cNvPr>
          <p:cNvSpPr txBox="1"/>
          <p:nvPr/>
        </p:nvSpPr>
        <p:spPr>
          <a:xfrm>
            <a:off x="1438296" y="1905659"/>
            <a:ext cx="96058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Решены все поставленные задачи и получен следующий результат: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Разработано устройство мониторинга на базе микроконтроллера </a:t>
            </a:r>
            <a:r>
              <a:rPr lang="en-US" sz="2400" dirty="0"/>
              <a:t>ESP32</a:t>
            </a:r>
            <a:r>
              <a:rPr lang="ru-RU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Разработаны приложения на нескольких языках программирования (</a:t>
            </a:r>
            <a:r>
              <a:rPr lang="en-US" sz="2400" dirty="0" err="1"/>
              <a:t>MicroPython</a:t>
            </a:r>
            <a:r>
              <a:rPr lang="en-US" sz="2400" dirty="0"/>
              <a:t>, Python </a:t>
            </a:r>
            <a:r>
              <a:rPr lang="ru-RU" sz="2400" dirty="0"/>
              <a:t>и </a:t>
            </a:r>
            <a:r>
              <a:rPr lang="en-US" sz="2400" dirty="0" err="1"/>
              <a:t>Javascript</a:t>
            </a:r>
            <a:r>
              <a:rPr lang="ru-RU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Выполнено тестирование работы комплекса в условиях школы.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8CE73-BE85-63FB-9FE6-1E48685E84E5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9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3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B1271-9825-2751-E734-ED8DB588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8000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+mn-lt"/>
              </a:rPr>
              <a:t>Цель проекта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ACFF-2766-CC2E-6ACB-36CC6F888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30" y="1988191"/>
            <a:ext cx="3049451" cy="31440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E8F53-C442-7CFD-46B3-65E4EF742869}"/>
              </a:ext>
            </a:extLst>
          </p:cNvPr>
          <p:cNvSpPr txBox="1"/>
          <p:nvPr/>
        </p:nvSpPr>
        <p:spPr>
          <a:xfrm>
            <a:off x="5178210" y="1821428"/>
            <a:ext cx="5618427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Необходимо разработать </a:t>
            </a:r>
            <a:r>
              <a:rPr lang="ru-RU" sz="2400" b="1" dirty="0"/>
              <a:t>устройство</a:t>
            </a:r>
            <a:r>
              <a:rPr lang="ru-RU" sz="2400" dirty="0"/>
              <a:t> и</a:t>
            </a:r>
            <a:br>
              <a:rPr lang="ru-RU" sz="2400" dirty="0"/>
            </a:br>
            <a:r>
              <a:rPr lang="ru-RU" sz="2400" b="1" dirty="0"/>
              <a:t>программное обеспечения</a:t>
            </a:r>
            <a:r>
              <a:rPr lang="ru-RU" sz="2400" dirty="0"/>
              <a:t> для</a:t>
            </a:r>
            <a:br>
              <a:rPr lang="ru-RU" sz="2400" dirty="0"/>
            </a:br>
            <a:r>
              <a:rPr lang="ru-RU" sz="2400" dirty="0"/>
              <a:t>мониторинга наличия воды в бутылях,</a:t>
            </a:r>
            <a:br>
              <a:rPr lang="ru-RU" sz="2400" dirty="0"/>
            </a:br>
            <a:r>
              <a:rPr lang="ru-RU" sz="2400" dirty="0"/>
              <a:t>чтобы упростить их своевременную замену сотрудниками администрации школы.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4FC66-9AD8-6C38-48AD-99214B4832E3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1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618972-F480-CC68-5956-1C037A62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206995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Задачи проекта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C48E9-387C-F773-4BD3-C662E6BD12D4}"/>
              </a:ext>
            </a:extLst>
          </p:cNvPr>
          <p:cNvSpPr txBox="1"/>
          <p:nvPr/>
        </p:nvSpPr>
        <p:spPr>
          <a:xfrm>
            <a:off x="1760018" y="1914577"/>
            <a:ext cx="867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Выбор технологии определения наличия воды в бутыли.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Разработка общей архитектуры программно-аппаратного</a:t>
            </a:r>
            <a:r>
              <a:rPr lang="en-US" sz="2400" dirty="0"/>
              <a:t> </a:t>
            </a:r>
            <a:r>
              <a:rPr lang="ru-RU" sz="2400" dirty="0"/>
              <a:t>комплекса.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Проектирование и разработка устройства мониторинга.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Проектирование и разработка программного обеспечения для сбора и отображения информации с устройств мониторинга.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62914-2E4E-B2D3-0B02-D0BDE6631806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2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1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30640F-7893-050B-673A-BD0E88D1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064936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Общая архитектура программно-аппаратного комплекса</a:t>
            </a:r>
            <a:endParaRPr lang="ru-RU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4C650E-38E1-4B9F-761D-F04816368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4393"/>
              </p:ext>
            </p:extLst>
          </p:nvPr>
        </p:nvGraphicFramePr>
        <p:xfrm>
          <a:off x="1081088" y="1538631"/>
          <a:ext cx="10029825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029675" imgH="4347813" progId="Visio.Drawing.15">
                  <p:embed/>
                </p:oleObj>
              </mc:Choice>
              <mc:Fallback>
                <p:oleObj name="Visio" r:id="rId2" imgW="10029675" imgH="434781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1088" y="1538631"/>
                        <a:ext cx="10029825" cy="434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D9B6F43-940E-5FF7-6F9F-455F9B53B35C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3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1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FA4F5-BAB9-00AE-E6C5-3D5427EB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203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Проектирование устройства для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мониторинга наличия воды в бутыли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7E7AB-6564-8186-1F0D-9DCCF679C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t="5388" r="1898" b="6613"/>
          <a:stretch/>
        </p:blipFill>
        <p:spPr>
          <a:xfrm>
            <a:off x="4474933" y="2821434"/>
            <a:ext cx="3284483" cy="2945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87DDB-F8F6-247D-2718-F576CB82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845" y="2507321"/>
            <a:ext cx="1680934" cy="357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AA3F4-7E9B-F084-FDC5-DD0E274C9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47" y="2666720"/>
            <a:ext cx="1661724" cy="3254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1991E0-A851-A6B3-08A7-9D1B906F5A52}"/>
              </a:ext>
            </a:extLst>
          </p:cNvPr>
          <p:cNvSpPr txBox="1"/>
          <p:nvPr/>
        </p:nvSpPr>
        <p:spPr>
          <a:xfrm>
            <a:off x="5286313" y="2042171"/>
            <a:ext cx="1661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Измерение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62063-5E23-FF46-508B-8E56D64C5EE7}"/>
              </a:ext>
            </a:extLst>
          </p:cNvPr>
          <p:cNvSpPr txBox="1"/>
          <p:nvPr/>
        </p:nvSpPr>
        <p:spPr>
          <a:xfrm>
            <a:off x="1714499" y="2042171"/>
            <a:ext cx="1971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Расположение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09A7B-F5FB-CDB6-9137-3FD3CAD0132D}"/>
              </a:ext>
            </a:extLst>
          </p:cNvPr>
          <p:cNvSpPr txBox="1"/>
          <p:nvPr/>
        </p:nvSpPr>
        <p:spPr>
          <a:xfrm>
            <a:off x="8668476" y="2043569"/>
            <a:ext cx="1661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Управление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AF40F-FB05-746A-667B-95731F7FA494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4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0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3B56D-CED4-33E4-8BE2-BDEAE2CF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9D7EE-3098-F3C3-4A31-A0832D1E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7063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Разработка устройства для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мониторинга наличия воды в бутыли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E19C7-1486-9BAA-AF4D-9E538F8C5FB2}"/>
              </a:ext>
            </a:extLst>
          </p:cNvPr>
          <p:cNvGrpSpPr/>
          <p:nvPr/>
        </p:nvGrpSpPr>
        <p:grpSpPr>
          <a:xfrm>
            <a:off x="1351479" y="2255805"/>
            <a:ext cx="9489042" cy="3965511"/>
            <a:chOff x="1326599" y="2083837"/>
            <a:chExt cx="9489042" cy="3965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837ED0-4360-DA75-C833-9B2FEA92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599" y="2083837"/>
              <a:ext cx="6315442" cy="39655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9DC6C3-4F60-1E49-E490-0FAFA588B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424" y="2083837"/>
              <a:ext cx="3127217" cy="19636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E64FB-9976-D32D-0FCB-CDAE3A88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424" y="4091742"/>
              <a:ext cx="3127217" cy="195760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8080CB-1F10-AB27-0632-32DAB92D51CD}"/>
              </a:ext>
            </a:extLst>
          </p:cNvPr>
          <p:cNvSpPr txBox="1"/>
          <p:nvPr/>
        </p:nvSpPr>
        <p:spPr>
          <a:xfrm>
            <a:off x="1351479" y="1825502"/>
            <a:ext cx="631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Отладочный макет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5765D-02D9-2FEC-F5C4-4DF7EDA61E87}"/>
              </a:ext>
            </a:extLst>
          </p:cNvPr>
          <p:cNvSpPr txBox="1"/>
          <p:nvPr/>
        </p:nvSpPr>
        <p:spPr>
          <a:xfrm>
            <a:off x="7713304" y="1825502"/>
            <a:ext cx="3127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Финальный вариант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6081D-EF97-DBF1-F774-B081E681EF0D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5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6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7761-AC0C-6B49-BB07-50FEB2AD8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D327FC-11E7-16F4-387B-AEBE89E8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959239"/>
          </a:xfrm>
        </p:spPr>
        <p:txBody>
          <a:bodyPr>
            <a:normAutofit/>
          </a:bodyPr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Разработка программного обеспечения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для сбора и отображения информации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с устройств мониторинга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D7C37-2D6F-F80A-B975-B3CB7C21CAEF}"/>
              </a:ext>
            </a:extLst>
          </p:cNvPr>
          <p:cNvSpPr txBox="1"/>
          <p:nvPr/>
        </p:nvSpPr>
        <p:spPr>
          <a:xfrm>
            <a:off x="741435" y="2477662"/>
            <a:ext cx="4834906" cy="398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Серверная часть веб-приложения: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Загрузить с диска список устройств мониторинга и схему их размещения.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Подписаться на обновления данных в сервере MQTT.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Ожидать данные от сервера MQTT, при получении данных рассылать их клиентским частям.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F5F7F-4FC2-45D0-D307-762AD44698B4}"/>
              </a:ext>
            </a:extLst>
          </p:cNvPr>
          <p:cNvSpPr txBox="1"/>
          <p:nvPr/>
        </p:nvSpPr>
        <p:spPr>
          <a:xfrm>
            <a:off x="6012636" y="2477662"/>
            <a:ext cx="5777459" cy="3522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Клиентская часть веб-приложения:</a:t>
            </a:r>
            <a:endParaRPr lang="ru-RU" sz="2400" dirty="0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Запросить у серверной части список устройств мониторинга и схему их размещения.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Подписаться на обновления данных в серверной части.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Ожидать данные от серверной части, при получении данных отображать их в интерфейсе.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12E07-C6B4-1D89-4DF6-536C3771EDB1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6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9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EAEA1-7C3D-661D-440C-AEB1C578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76A3-DC39-038D-41F8-DEDE3596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502039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Интерфейс клиентской части веб-приложения</a:t>
            </a:r>
            <a:b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для отображения информации с устройств мониторинга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790CF-B5CD-FE9C-17C1-42B0BF246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87" y="1902221"/>
            <a:ext cx="6456488" cy="4302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A34D3-D016-6B98-BAAC-E9768A6CB308}"/>
              </a:ext>
            </a:extLst>
          </p:cNvPr>
          <p:cNvSpPr txBox="1"/>
          <p:nvPr/>
        </p:nvSpPr>
        <p:spPr>
          <a:xfrm>
            <a:off x="10746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7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3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11. Демонстрация работы (сжатый)">
            <a:hlinkClick r:id="" action="ppaction://media"/>
            <a:extLst>
              <a:ext uri="{FF2B5EF4-FFF2-40B4-BE49-F238E27FC236}">
                <a16:creationId xmlns:a16="http://schemas.microsoft.com/office/drawing/2014/main" id="{AC9E090E-1523-2C25-D679-DFEC9F828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125" y="1188996"/>
            <a:ext cx="10953750" cy="5143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7AFC-6165-E9D0-01BD-7D5A64C8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Демонстрация работы комплекса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A6407-3101-FCD4-458A-1D6286A9D136}"/>
              </a:ext>
            </a:extLst>
          </p:cNvPr>
          <p:cNvSpPr txBox="1"/>
          <p:nvPr/>
        </p:nvSpPr>
        <p:spPr>
          <a:xfrm>
            <a:off x="11000299" y="5804695"/>
            <a:ext cx="1069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tx1">
                    <a:alpha val="2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8</a:t>
            </a:r>
            <a:endParaRPr lang="ru-RU" sz="4800" b="1" dirty="0">
              <a:solidFill>
                <a:schemeClr val="tx1">
                  <a:alpha val="2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299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Visio</vt:lpstr>
      <vt:lpstr>Создание программно-аппаратного комплекса для мониторинга наличия воды в кулерах</vt:lpstr>
      <vt:lpstr>Цель проекта</vt:lpstr>
      <vt:lpstr>Задачи проекта</vt:lpstr>
      <vt:lpstr>Общая архитектура программно-аппаратного комплекса</vt:lpstr>
      <vt:lpstr>Проектирование устройства для мониторинга наличия воды в бутыли</vt:lpstr>
      <vt:lpstr>Разработка устройства для мониторинга наличия воды в бутыли</vt:lpstr>
      <vt:lpstr>Разработка программного обеспечения для сбора и отображения информации с устройств мониторинга</vt:lpstr>
      <vt:lpstr>Интерфейс клиентской части веб-приложения для отображения информации с устройств мониторинга</vt:lpstr>
      <vt:lpstr>Демонстрация работы комплекса</vt:lpstr>
      <vt:lpstr>Итоги работы над проектом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программно-аппаратного комплекса для мониторинга наличия воды в кулерах</dc:title>
  <dc:creator>Karak Julia</dc:creator>
  <cp:keywords>ESP32;XKC-Y25;MicroPython;Python;FastAPI;Vue;MQTT;</cp:keywords>
  <cp:lastModifiedBy>Алексей Карак</cp:lastModifiedBy>
  <cp:revision>35</cp:revision>
  <dcterms:created xsi:type="dcterms:W3CDTF">2024-02-18T00:02:51Z</dcterms:created>
  <dcterms:modified xsi:type="dcterms:W3CDTF">2024-04-18T15:08:42Z</dcterms:modified>
</cp:coreProperties>
</file>